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Syne"/>
      <p:regular r:id="rId13"/>
    </p:embeddedFont>
    <p:embeddedFont>
      <p:font typeface="Syne"/>
      <p:regular r:id="rId14"/>
    </p:embeddedFont>
    <p:embeddedFont>
      <p:font typeface="Arimo"/>
      <p:regular r:id="rId15"/>
    </p:embeddedFont>
    <p:embeddedFont>
      <p:font typeface="Arimo"/>
      <p:regular r:id="rId16"/>
    </p:embeddedFont>
    <p:embeddedFont>
      <p:font typeface="Arimo"/>
      <p:regular r:id="rId17"/>
    </p:embeddedFont>
    <p:embeddedFont>
      <p:font typeface="Arimo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20428"/>
            <a:ext cx="7468553" cy="2914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650"/>
              </a:lnSpc>
              <a:buNone/>
            </a:pPr>
            <a:r>
              <a:rPr lang="en-US" sz="610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Unveiling the Next Generation Travel Portal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837724" y="4794052"/>
            <a:ext cx="746855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Introducing a revolutionary travel platform designed to empower travelers and curate unique experiences. This innovative portal will serve as a comprehensive resource for discovering hidden gems, planning unforgettable adventures, and connecting with a passionate community of fellow travelers.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6038" y="798671"/>
            <a:ext cx="7771924" cy="11530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Key Features of the Travel Portal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86038" y="2466142"/>
            <a:ext cx="441007" cy="441008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5" name="Text 2"/>
          <p:cNvSpPr/>
          <p:nvPr/>
        </p:nvSpPr>
        <p:spPr>
          <a:xfrm>
            <a:off x="852607" y="2548295"/>
            <a:ext cx="107871" cy="276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323023" y="2466142"/>
            <a:ext cx="2798207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Tourist Spot Discovery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1323023" y="2871907"/>
            <a:ext cx="3150989" cy="1567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Our portal will provide a curated selection of must-visit attractions, including renowned landmarks, lesser-known gems, and unique cultural experiences.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4669988" y="2466142"/>
            <a:ext cx="441007" cy="441008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9" name="Text 6"/>
          <p:cNvSpPr/>
          <p:nvPr/>
        </p:nvSpPr>
        <p:spPr>
          <a:xfrm>
            <a:off x="4804172" y="2548295"/>
            <a:ext cx="172641" cy="276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5306973" y="2466142"/>
            <a:ext cx="2834759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Adventure Exploration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5306973" y="2871907"/>
            <a:ext cx="3150989" cy="1567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Discover a world of exciting adventures, from exhilarating outdoor activities to thrilling urban explorations, catering to various interests and skill levels.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686038" y="4855845"/>
            <a:ext cx="441007" cy="441008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13" name="Text 10"/>
          <p:cNvSpPr/>
          <p:nvPr/>
        </p:nvSpPr>
        <p:spPr>
          <a:xfrm>
            <a:off x="817840" y="4937998"/>
            <a:ext cx="177403" cy="276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1323023" y="4855845"/>
            <a:ext cx="2787610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Unexplored Locations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1323023" y="5261610"/>
            <a:ext cx="3150989" cy="1880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Uncover hidden treasures and off-the-beaten-path destinations, offering a chance to experience unique cultures and immerse yourself in authentic local experiences.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4669988" y="4855845"/>
            <a:ext cx="441007" cy="441008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17" name="Text 14"/>
          <p:cNvSpPr/>
          <p:nvPr/>
        </p:nvSpPr>
        <p:spPr>
          <a:xfrm>
            <a:off x="4792147" y="4937998"/>
            <a:ext cx="196691" cy="276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4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5306973" y="4855845"/>
            <a:ext cx="3150989" cy="5765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Personalized Route Planning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5306973" y="5549860"/>
            <a:ext cx="3150989" cy="1880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Our intelligent routing system will generate custom itineraries based on user preferences, time constraints, and budget considerations, ensuring an optimized travel experience.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67671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User-Generated Content and Crowd-Sourcing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373993"/>
            <a:ext cx="392858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Community-Driven Content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17206"/>
            <a:ext cx="392858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Leverage the collective knowledge and passion of travelers by enabling user-generated content, including reviews, recommendations, and firsthand accounts of destinations.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373993"/>
            <a:ext cx="331231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Crowd-Sourced Data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3965258"/>
            <a:ext cx="3928586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Harness the power of crowdsourcing to gather valuable insights, such as real-time updates on local events, hidden gems, and travel tips, enriching the platform's information database.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373993"/>
            <a:ext cx="391013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Interactive Travel Forums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3965258"/>
            <a:ext cx="3928586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Foster a vibrant online community where travelers can connect, share experiences, ask questions, and receive advice from fellow enthusiasts, fostering a sense of belonging and shared passion for travel.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4234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1756" y="3101578"/>
            <a:ext cx="10308669" cy="598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Personalized Travel Recommendations</a:t>
            </a:r>
            <a:endParaRPr lang="en-US" sz="3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56" y="4004667"/>
            <a:ext cx="4402217" cy="8134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15114" y="5123140"/>
            <a:ext cx="2641521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User Profile Analysis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915114" y="5544145"/>
            <a:ext cx="3995499" cy="1301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Gather data on user interests, travel history, budget constraints, and preferred travel styles to create a comprehensive understanding of individual preferences.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973" y="4004667"/>
            <a:ext cx="4402336" cy="81343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17331" y="5123140"/>
            <a:ext cx="3995618" cy="5981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AI-Powered Recommendations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5317331" y="5843230"/>
            <a:ext cx="3995618" cy="1626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Utilize advanced algorithms to analyze user data and provide tailored recommendations for destinations, activities, and accommodation options that align with their interests.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6308" y="4004667"/>
            <a:ext cx="4402336" cy="81343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9667" y="5123140"/>
            <a:ext cx="3885605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Dynamic Itinerary Generation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9719667" y="5544145"/>
            <a:ext cx="3995618" cy="1301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Offer personalized itineraries based on user preferences, time constraints, and budget considerations, ensuring an optimized travel experience.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0915" y="980242"/>
            <a:ext cx="7842171" cy="1094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Leveraging Weather and Travel Advisory Data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650915" y="2353389"/>
            <a:ext cx="7842171" cy="4895850"/>
          </a:xfrm>
          <a:prstGeom prst="roundRect">
            <a:avLst>
              <a:gd name="adj" fmla="val 57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58535" y="2361009"/>
            <a:ext cx="7826931" cy="172604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844510" y="2480191"/>
            <a:ext cx="3537704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Weather Data Integration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4761786" y="2480191"/>
            <a:ext cx="3537704" cy="1487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Real-time weather forecasts and historical data will be incorporated into the platform to provide users with up-to-date information on weather conditions at their chosen destinations.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58535" y="4087058"/>
            <a:ext cx="7826931" cy="172604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844510" y="4206240"/>
            <a:ext cx="3537704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Travel Advisory Updates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4761786" y="4206240"/>
            <a:ext cx="3537704" cy="1487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platform will include access to travel advisory information from reputable sources, ensuring travelers are aware of any potential risks or restrictions related to their chosen destinations.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658535" y="5813108"/>
            <a:ext cx="7826931" cy="142851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844510" y="5932289"/>
            <a:ext cx="3537704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Dynamic Route Optimization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4761786" y="5932289"/>
            <a:ext cx="3537704" cy="1190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Weather and advisory data will be used to dynamically adjust recommended routes, ensuring travelers avoid potential disruptions or safety concerns.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46518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Conclusion and Next Steps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232196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Our vision is to create a user-centric travel platform that empowers travelers to explore the world with confidence and excitement. By leveraging advanced technology, crowd-sourced data, and a user-friendly interface, we aim to revolutionize the travel experience.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2024-09-18T07:30:03Z</dcterms:created>
  <dcterms:modified xsi:type="dcterms:W3CDTF">2024-09-18T07:30:03Z</dcterms:modified>
</cp:coreProperties>
</file>